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ctrTitle"/>
          </p:nvPr>
        </p:nvSpPr>
        <p:spPr>
          <a:xfrm>
            <a:off x="4716016" y="908720"/>
            <a:ext cx="3816424" cy="393634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Психикалық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бұзылулар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мен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жұмыс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істеу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технологиясы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+mn-lt"/>
              </a:rPr>
            </a:br>
            <a:endParaRPr lang="ru-RU" sz="3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784975"/>
            <a:ext cx="69850" cy="73025"/>
          </a:xfrm>
          <a:prstGeom prst="actionButtonBackPrevious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074150" y="6742113"/>
            <a:ext cx="69850" cy="115887"/>
          </a:xfrm>
          <a:prstGeom prst="actionButtonForwardNex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69850" cy="73025"/>
          </a:xfrm>
          <a:prstGeom prst="actionButtonHome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824" y="1901096"/>
            <a:ext cx="4326176" cy="24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75656" y="476672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Calibri" pitchFamily="34" charset="0"/>
              </a:rPr>
              <a:t>Әл-Фараби атындағы Қазақ ұлттық университеті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smtClean="0">
                <a:latin typeface="Calibri" pitchFamily="34" charset="0"/>
              </a:rPr>
              <a:t>Философия </a:t>
            </a:r>
            <a:r>
              <a:rPr lang="ru-RU" b="1" dirty="0" err="1" smtClean="0">
                <a:latin typeface="Calibri" pitchFamily="34" charset="0"/>
              </a:rPr>
              <a:t>және саясаттану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факультеті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err="1" smtClean="0">
                <a:latin typeface="Calibri" pitchFamily="34" charset="0"/>
              </a:rPr>
              <a:t>Жалпы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және қолданбалы </a:t>
            </a:r>
            <a:r>
              <a:rPr lang="ru-RU" b="1" dirty="0" smtClean="0">
                <a:latin typeface="Calibri" pitchFamily="34" charset="0"/>
              </a:rPr>
              <a:t>психология </a:t>
            </a:r>
            <a:r>
              <a:rPr lang="ru-RU" b="1" dirty="0" err="1" smtClean="0">
                <a:latin typeface="Calibri" pitchFamily="34" charset="0"/>
              </a:rPr>
              <a:t>кафедрасы</a:t>
            </a:r>
            <a:endParaRPr lang="ru-RU" b="1" dirty="0" smtClean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1720" y="594928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АЛМАТЫ – 2022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422108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Calibri" pitchFamily="34" charset="0"/>
              </a:rPr>
              <a:t>Аға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>
                <a:latin typeface="Calibri" pitchFamily="34" charset="0"/>
              </a:rPr>
              <a:t>о</a:t>
            </a:r>
            <a:r>
              <a:rPr lang="ru-RU" b="1" dirty="0" err="1" smtClean="0">
                <a:latin typeface="Calibri" pitchFamily="34" charset="0"/>
              </a:rPr>
              <a:t>қытушы</a:t>
            </a:r>
            <a:r>
              <a:rPr lang="ru-RU" b="1" dirty="0" smtClean="0">
                <a:latin typeface="Calibri" pitchFamily="34" charset="0"/>
              </a:rPr>
              <a:t> :</a:t>
            </a:r>
          </a:p>
          <a:p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Борбасова</a:t>
            </a:r>
            <a:r>
              <a:rPr lang="ru-RU" b="1" dirty="0" smtClean="0">
                <a:latin typeface="Calibri" pitchFamily="34" charset="0"/>
              </a:rPr>
              <a:t> Г.Н.</a:t>
            </a:r>
            <a:endParaRPr lang="ru-RU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4334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Дебильділік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Олигофренияның жеңіл дәрежесі.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негізі-тұжырымдамалық 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қабілетсіздігі, абстрактіден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нақты бейнелі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ойлаудың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науқастар 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физикалық дамудың артта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қалуын анықтайды: кейінірек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жүре бастайды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сөйлей бастайды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4-6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жасқа 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артта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қалушылық тегістеледі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уақтылы барады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нашар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Оқытуда көп нәрсе мінездің ерекшеліктеріне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Сабырлы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ата-аналарының бақылауындағы табандылығының арқасында қалыпты мектепте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қанағаттанарлық оқиды,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сыныптарын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аяқтайды.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 оқу материалын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түсініп, көмекші мектепте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оқуды жалғастыра 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57748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 дебильділік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көмекші мектепте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сауаттылыққа үйрету үлкен қиындықпен беріледі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дағдылары жақсырақ меңгеріледі.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қолөнерге үйретілген науқастар жұмыспен қамтылып,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 минимумымен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қамтамасыз етілуі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адамдардың ықпалына оңай түседі, сондықтан 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қылмысқа қатысады.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дәрежесі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механикалық жады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жақсы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мұқият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абстрактілі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ойлаудың толық қабілетсіздігін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нақты қауымдастықтардың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Қарапайым, нақты тұжырымдамалардан күрделі, дерексіз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жалпылауға көшу мүмкін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 процесінде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бастаманың, Тәуелсіздіктің, баяулаудың, инерцияның болмауы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 дебильділік-егер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 жақсы механикалық 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 қабілетіне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кәсіптік-техникалық училищелерде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оқитын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7-8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сыныпты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бітіреді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кәсіпті меңгереді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отбасылары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ұжымға жақсы бейімделеді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қатар, 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біршама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күрделі ұғымдарды қолдана 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күрделі сұрақты түсінеді.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 барысында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үйренген үлгі сызбаларын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әдеттегі 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тәсілін өзгерту мүмкін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Ойлаудың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айқын моральға қарағанда біршама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аз.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Эмоционалды-еріктік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көбірек дамыған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сипаттамалық ерекшеліктері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әлдеқайда әр түрлі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ақыл-ойдың әлсіздігімен және олардың дискілерін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жеңе алмауымен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іс-әрекеттері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ойланбауымен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мінез-құлықтың кейбір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импульсивтілігімен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әсерлерге бейімділігімен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дебильділік-арнайы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психологиялық зерттеулермен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дәлелденеді, ақыл-ойдың болжамды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функцияларын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абстракцияның жоғары дәрежесін қолдануды қажет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жағдайларда пациенттердің әрекеттерін бағалауға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адамдар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мамандыққа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оларда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ойлаудың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өрнегі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трафареті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оқиғаларды бағалауда өзіндік ерекшеліктің болмауы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тәуелсіз болмайды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(самостоятельный).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Фрагмент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интеллекттің дамымауы-интеллект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құрылымының дамымаған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байланыстары.Мысалы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алғышарттар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кеңістіктік көріністердің болмауына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конструктивті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 қозғалады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дискалкулия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 бұзылыстары-сөйлеу функционалды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 дамымауы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түсіну зардап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интеллект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Деменция-ақыл 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синдромы-психикалық белсенділіктің тұрақты сарқылуы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жеңілдету және құлдырау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 қабілетінің төмендеуіне, жалпылау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қабілетіне, абстракцияға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танымдық процестердің әлсіреуінде көрінеді..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жағдайда тұлғаның бұзылуы, оның жағдайын сыни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қабылдауды жоғалту орын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 жаңа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алған білімдерін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564949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Органикалық психосиндром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(психоорганикалық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синдром)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процестер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қасиеттердің төмендеуіне 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Ішінара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 және ақыл-ойдың бұзылуы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қарастыруға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органикалық ауруларда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прогрессивті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шығу 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органикалық мидың зақымдануы нәтижесінде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төмендеуі, ақыл-ойдың төмендеуі (шығармашылық қызметке қабілетсіздік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эмоциялардың тұрақсыздығы.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Науқастарда назарды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нысандарға шоғырландыру қиынға соғады, 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алаңдатады.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зардап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қысқа мерзімді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ұзақ мерзімді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әсіресе 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 және көбею.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қарқыны өте баяу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қашықтық ұғымы, мінез-құлық этикасы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мотивациясы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зардап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әрекеттер 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импульсивті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 дамуының кешігуі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шағын дүниетаным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ақыл-ойдың сақталуы, жасқа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функциялардың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уақытша жағдай.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Интеллекттің функционалды-динамикалық азаптары-интеллекттің барлық құрылымдық компоненттері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істемейді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Интеллекттің уақытша жоғалуы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деменция синдромы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 ісінуі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80920" cy="576064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Интеллект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дамуды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сандық бағалау үшін әртүрлі сынақтар ұсынылады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көп таралды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Ересектерге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Векслер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шкаласы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қайта өңделген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вербальды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дағдыларға арналған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асқан адамдарға арналған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арналған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Векслер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шкаласы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қайта өңделген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вербальды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дағдыларды және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ақыл-ойды бағалауға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6-16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аралығындағы балаларды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тестілеуге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айырмашылық қабылдаудың бұзылуын көрсетуі мүмкін.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Стэнфорд-бине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(4-ші редакция) 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асқан балаларға арналған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 жасын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Тест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қамтитындықтан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коммуникативті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бұзылулар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аутизм,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дислексия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функциялардың дамымауы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(сыртқы факторларға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қолайлы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Денвер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мінез-құлықтың төрт жағын бағалауға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қозғалыс дағдылары, нәзік қозғалыстар, сөйлеу және жеке-әлеуметтік дағдылар.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көмегімен 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психомоторлы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анықтай 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жағдайда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анықталмайды.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сөйлеудің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шкаласы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Early Language Milestone Scale-ELM)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сөйлеуді 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шкаласы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Central Linguistic Auditory Milestones Scale-CLAMS) 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жасқа дейінгі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сенсорлық сөйлеуді жаппай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тексеруге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 д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әріс</a:t>
            </a:r>
          </a:p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Психологтың клиникалық тәжірибесіндегі жалпы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интеллект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деңгейінің диагностикасы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akunarnoe_slaboum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0342" y="1484784"/>
            <a:ext cx="6450010" cy="4258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28945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Шизофрениялық деменция-бұл шизофренияның 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кезеңдерінде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деменцияның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Шизофренияның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белгілерінің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энергия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потенциалының төмендеуі-бұл таңқаларлық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жоспарлау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оқыту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 қарапайым зияткерлік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үлкен қиындықтар тудыратын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жағдайды 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Энергия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әлеуетін төмендететін науқастар қарапайым істерге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 күш жұмсауға мәжбүр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оларға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нәрсеге 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сақтау өте қиын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Шизофренияның нәтижесінде шизофрениялық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деменция,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нәрсеге енжарлық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немқұрайдылықтың жоғарылауы байқалады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нәрсеге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ұмтылыс мүлдем жоқ.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Интеллект-бұл адамның барлық танымдық қабілеттерінің жүйесі және 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іс-әрекеттің сәттілігін анықтайтын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мәселелерді шешу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Интеллектуалды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мінез-құлықтың үш түрі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вербалды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интеллект-сөз қорын, эрудицияны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оқығанды түсіну қабілетін қамтиды;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интеллект,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қоршаған ортаға бейімделу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 қамтиды,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мінез-құлықты өзгерте 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бейімделуді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ұйымдастырудың үш түрі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мағына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(здравый смысл)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шындықты адекватты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бейнелеу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айналадағы адамдардың мінез-құлқының себептерін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талдауға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ойлаудың ұтымды әдісін пайдаланады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жағдайларды түсіндіруде логикалық қателіктерден аулақ болуға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басқалармен өзара әрекеттесудің барабар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әдісін таңдауға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Сана,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(рассудок) (образ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қызметін пайдалануға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қалыптасқан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түсіндіру себептері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қатысушылардың қызметіндегі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коммуникация);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 (логиканың жоғары дәрежесі, теориялық білімнің қалыптасуына ықпал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психологиядағы интеллекттің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деңгейін және оның бұзылуын практикалық зерттеудің ыңғайлылығы үшін бөледі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интеллект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инвентары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алған дағдылар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іскерліктер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интеллекттің алғышарттары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мотивация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интеллектінің өзі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абстракциялау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пайымдау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пайымдау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қорытынды жасау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Интеллекттің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тұтастай алғанда барлық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құрылымдарына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биологиялық тұрғыдан қалыптасқан және алынған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дағдыларға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Интеллект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бұзылулары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Ақыл-ойдың дамымауы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интеллект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құрылымының барлық буындарының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алғышарттарының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ақыл-ойды түгендеу жеткілікті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Мысал-олигофрения.Олигофрения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аударғанда деменция-ақыл-ойдың дамымауы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Олигофренияның себебі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инфекцияларға, интоксикацияға, 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денесінің жарақатына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ұрықтың қолайсыз тұқым қуалауы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пренатальды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зақымдануы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Ұрықтың миы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жүкті әйелдердің қызамығымен, ұрықта және ананың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болмаған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Олигофренияға төмен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интеллект,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нашар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сақтау, көңіл-күйдің бұзылуы, 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ерікті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бұзылулар тән.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олигофрениядан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зардап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ақыл-ойының дамымауы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 қабілеттерді табады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күрделі арифметикалық есептеулер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жүргізеді, ұзақ өлеңдерді 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сақтайды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дамымау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дәрежесі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Олигофренияның үш клиникалық нұсқасы бөлінеді: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Ақылсыздық идиотия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ақыл-ойдың терең дамымауы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 дамымайды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түсініксіз дыбыстар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бағытталған зейін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күшті дыбыстарға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ауырсынуға реакциялар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 жеуге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жарамсыз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ашкөз,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Ақымақтықтың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белгілерінің үлкен ұқсастығымен оның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 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моторлық функциялардың бұзылуымен сипатталады-пациенттер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үнемі қозғалыста, заттарды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ұстап 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аузына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апарады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қарсылыққа кезігеді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наразылық 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айқайлайды, түкіреді, тістейді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қарама-қарсы белгілермен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 жатып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ұзақ ұйықтайды.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Имбецильділік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дамымаудың орташа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дәрежесі.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Пациенттердің өзіндік ерекшелігі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тілі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нашар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дәйекті.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оқуға, жазуға, қарапайым есептеуге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 дағдыларын қалыптастыруға үйретеді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 тамақ дайындау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 жануарларын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тамақтандыру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адамдар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бетінше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істей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басқалардың қадағалауымен және бақылауымен 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 жұмысты орындай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алады.Эмоционалдылығы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эмоциялар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монотонды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қарабайыр-жеткіліксіз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1527</Words>
  <Application>Microsoft Office PowerPoint</Application>
  <PresentationFormat>Экран (4:3)</PresentationFormat>
  <Paragraphs>47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Психикалық бұзылулар мен жұмыс істеу  технологиясы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 және мінез-құлық бұзылыстарын бағалау</dc:title>
  <dc:creator>123</dc:creator>
  <cp:lastModifiedBy>user</cp:lastModifiedBy>
  <cp:revision>5</cp:revision>
  <dcterms:created xsi:type="dcterms:W3CDTF">2021-01-14T16:06:10Z</dcterms:created>
  <dcterms:modified xsi:type="dcterms:W3CDTF">2022-01-17T20:39:14Z</dcterms:modified>
</cp:coreProperties>
</file>